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9490E-CCBB-AB4A-8F1B-23C8D5825A0F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CD4AB-5A80-9943-A1ED-1AC9D2CA98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91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A51F8-C938-7F48-94F5-793A45CBA5D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EA342-F3D1-054F-8250-82DF5A2666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devoir.com/auteur/la-presse-canadienne" TargetMode="External"/><Relationship Id="rId3" Type="http://schemas.openxmlformats.org/officeDocument/2006/relationships/hyperlink" Target="http://www.ledevoir.com/economie/actualites-economiqu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20713" y="2159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CA" sz="2000" b="1">
                <a:latin typeface="Arial" charset="0"/>
              </a:rPr>
              <a:t>Produits forestiers Résolu à Baie-Comeau - Les travailleurs ont une semaine pour </a:t>
            </a:r>
            <a:r>
              <a:rPr lang="fr-CA" sz="2000" b="1" u="sng">
                <a:latin typeface="Arial" charset="0"/>
              </a:rPr>
              <a:t>choisir entre deux scénarios de coupes</a:t>
            </a:r>
            <a:r>
              <a:rPr lang="fr-CA" sz="2000" b="1">
                <a:latin typeface="Arial" charset="0"/>
              </a:rPr>
              <a:t/>
            </a:r>
            <a:br>
              <a:rPr lang="fr-CA" sz="2000" b="1">
                <a:latin typeface="Arial" charset="0"/>
              </a:rPr>
            </a:br>
            <a:r>
              <a:rPr lang="fr-CA" sz="2000">
                <a:latin typeface="Arial" charset="0"/>
              </a:rPr>
              <a:t>28 septembre 2013 | </a:t>
            </a:r>
            <a:r>
              <a:rPr lang="fr-CA" sz="2000">
                <a:latin typeface="Arial" charset="0"/>
                <a:hlinkClick r:id="rId2"/>
              </a:rPr>
              <a:t>La Presse canadienne </a:t>
            </a:r>
            <a:r>
              <a:rPr lang="fr-CA" sz="2000">
                <a:latin typeface="Arial" charset="0"/>
              </a:rPr>
              <a:t>| </a:t>
            </a:r>
            <a:r>
              <a:rPr lang="fr-CA" sz="2000">
                <a:latin typeface="Arial" charset="0"/>
                <a:hlinkClick r:id="rId3"/>
              </a:rPr>
              <a:t>Actualités économiques</a:t>
            </a:r>
            <a:r>
              <a:rPr lang="fr-CA" sz="2000">
                <a:latin typeface="Arial" charset="0"/>
              </a:rPr>
              <a:t> </a:t>
            </a:r>
            <a:br>
              <a:rPr lang="fr-CA" sz="2000">
                <a:latin typeface="Arial" charset="0"/>
              </a:rPr>
            </a:br>
            <a:endParaRPr lang="fr-CA" sz="2000">
              <a:latin typeface="Arial" charset="0"/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547688" y="989012"/>
            <a:ext cx="8229600" cy="5884863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fr-CA" sz="1400" dirty="0">
                <a:latin typeface="Arial" charset="0"/>
              </a:rPr>
              <a:t>Produits forestiers Résolu annonce des compressions à son usine de Baie-Comeau.  </a:t>
            </a:r>
            <a:r>
              <a:rPr lang="fr-CA" sz="1400" b="1" u="sng" dirty="0">
                <a:latin typeface="Arial" charset="0"/>
              </a:rPr>
              <a:t> L’entreprise se voit contrainte d’agir ainsi à cause d’une baisse de la demande </a:t>
            </a:r>
            <a:r>
              <a:rPr lang="fr-CA" sz="1400" dirty="0">
                <a:latin typeface="Arial" charset="0"/>
              </a:rPr>
              <a:t>pour le papier journal sur le marché mondial, particulièrement dans les sept derniers mois, a expliqué vendredi en entrevue Pierre Choquette, porte-parole pour Produits forestiers Résolu.   La direction a rencontré les travailleurs de l’usine, vendredi matin, en </a:t>
            </a:r>
            <a:r>
              <a:rPr lang="fr-CA" sz="1400" b="1" u="sng" dirty="0">
                <a:latin typeface="Arial" charset="0"/>
              </a:rPr>
              <a:t>leur laissant le choix entre deux scénarios</a:t>
            </a:r>
            <a:r>
              <a:rPr lang="fr-CA" sz="1400" dirty="0">
                <a:latin typeface="Arial" charset="0"/>
              </a:rPr>
              <a:t>, a expliqué en entrevue Vital Ross, secrétaire-trésorier et vice-président directeur du syndicat </a:t>
            </a:r>
            <a:r>
              <a:rPr lang="fr-CA" sz="1400" dirty="0" err="1">
                <a:latin typeface="Arial" charset="0"/>
              </a:rPr>
              <a:t>Unifor</a:t>
            </a:r>
            <a:r>
              <a:rPr lang="fr-CA" sz="1400" dirty="0">
                <a:latin typeface="Arial" charset="0"/>
              </a:rPr>
              <a:t> (FTQ), section locale 352, à Baie-Comeau. </a:t>
            </a:r>
            <a:r>
              <a:rPr lang="fr-CA" sz="1400" b="1" u="sng" dirty="0">
                <a:latin typeface="Arial" charset="0"/>
              </a:rPr>
              <a:t>Selon le premier scénario soumis</a:t>
            </a:r>
            <a:r>
              <a:rPr lang="fr-CA" sz="1400" dirty="0">
                <a:latin typeface="Arial" charset="0"/>
              </a:rPr>
              <a:t>, le nombre d’employés passerait de 360 à 273, les journées de travail seraient allongées et il y aurait recours à la sous-traitance, a précisé M. Ross. </a:t>
            </a:r>
            <a:r>
              <a:rPr lang="fr-CA" sz="1400" b="1" u="sng" dirty="0">
                <a:latin typeface="Arial" charset="0"/>
              </a:rPr>
              <a:t>Selon le second scénario</a:t>
            </a:r>
            <a:r>
              <a:rPr lang="fr-CA" sz="1400" dirty="0">
                <a:latin typeface="Arial" charset="0"/>
              </a:rPr>
              <a:t>, il y aurait une diminution de 150 employés, une possible modification des horaires et la fermeture d’une machine à papier sur trois.</a:t>
            </a:r>
          </a:p>
          <a:p>
            <a:pPr marL="0" indent="0" eaLnBrk="1" hangingPunct="1">
              <a:buFontTx/>
              <a:buNone/>
            </a:pPr>
            <a:r>
              <a:rPr lang="fr-CA" sz="1400" dirty="0">
                <a:latin typeface="Arial" charset="0"/>
              </a:rPr>
              <a:t>  M. Ross précise que les syndiqués devront donner leur </a:t>
            </a:r>
            <a:r>
              <a:rPr lang="fr-CA" sz="1400" b="1" u="sng" dirty="0">
                <a:latin typeface="Arial" charset="0"/>
              </a:rPr>
              <a:t>réponse d’ici vendredi prochain</a:t>
            </a:r>
            <a:r>
              <a:rPr lang="fr-CA" sz="1400" dirty="0">
                <a:latin typeface="Arial" charset="0"/>
              </a:rPr>
              <a:t>. Et mardi prochain, les syndicats rencontreront la direction afin d’obtenir des informations plus précises, afin de permettre à leurs membres de faire un choix plus éclairé, a-t-il ajouté. M. Choquette, porte-parole de l’entreprise, indique que </a:t>
            </a:r>
            <a:r>
              <a:rPr lang="fr-CA" sz="1400" b="1" u="sng" dirty="0">
                <a:latin typeface="Arial" charset="0"/>
              </a:rPr>
              <a:t>la direction préférerait le premier scénario</a:t>
            </a:r>
            <a:r>
              <a:rPr lang="fr-CA" sz="1400" dirty="0">
                <a:latin typeface="Arial" charset="0"/>
              </a:rPr>
              <a:t>, soit celui de fonctionner avec trois machines à papier. Il souligne par ailleurs que 70 employés de l’usine sont admissibles à la retraite, ce qui pourrait donc contribuer à limiter le nombre de mises à pied. M. Choquette affirme que </a:t>
            </a:r>
            <a:r>
              <a:rPr lang="fr-CA" sz="1400" b="1" u="sng" dirty="0">
                <a:latin typeface="Arial" charset="0"/>
              </a:rPr>
              <a:t>ce n’est pas de gaieté de </a:t>
            </a:r>
            <a:r>
              <a:rPr lang="fr-CA" sz="1400" b="1" u="sng" dirty="0" err="1">
                <a:latin typeface="Arial" charset="0"/>
              </a:rPr>
              <a:t>coeur</a:t>
            </a:r>
            <a:r>
              <a:rPr lang="fr-CA" sz="1400" b="1" u="sng" dirty="0">
                <a:latin typeface="Arial" charset="0"/>
              </a:rPr>
              <a:t> que l’entreprise a dû faire cette annonce</a:t>
            </a:r>
            <a:r>
              <a:rPr lang="fr-CA" sz="1400" dirty="0">
                <a:latin typeface="Arial" charset="0"/>
              </a:rPr>
              <a:t>. « Il fallait restructurer nos opérations à Baie-Comeau. C’est une annonce qui n’est pas facile, qui a des impacts sur bon nombre d’employés. Ça soulève beaucoup d’inquiétude. On veut continuer à opérer cette usine-là. Il faut prendre les mesures qui s’imposent », a-t-il justifié.</a:t>
            </a:r>
          </a:p>
          <a:p>
            <a:pPr marL="0" indent="0" eaLnBrk="1" hangingPunct="1">
              <a:buFontTx/>
              <a:buNone/>
            </a:pPr>
            <a:r>
              <a:rPr lang="fr-CA" sz="1400" dirty="0">
                <a:latin typeface="Arial" charset="0"/>
              </a:rPr>
              <a:t>  M. Ross, de son côté, rapporte que ses membres se doutaient que des compressions se profilaient à l’horizon, notamment une proposition d’allongement de la journée de travail, mais pas autant de suppressions de postes. « </a:t>
            </a:r>
            <a:r>
              <a:rPr lang="fr-CA" sz="1400" b="1" u="sng" dirty="0">
                <a:latin typeface="Arial" charset="0"/>
              </a:rPr>
              <a:t>Une coupure de personnel aussi grosse que ça, personne ne s’attendait à ça », a-t-il dit, parlant d’un « impact majeur </a:t>
            </a:r>
            <a:r>
              <a:rPr lang="fr-CA" sz="1400" dirty="0">
                <a:latin typeface="Arial" charset="0"/>
              </a:rPr>
              <a:t>».</a:t>
            </a:r>
          </a:p>
          <a:p>
            <a:pPr marL="0" indent="0" eaLnBrk="1" hangingPunct="1">
              <a:buFontTx/>
              <a:buNone/>
            </a:pPr>
            <a:r>
              <a:rPr lang="fr-CA" sz="1400" dirty="0">
                <a:latin typeface="Arial" charset="0"/>
              </a:rPr>
              <a:t>  L’usine a déjà eu plus de 400 employés, voire 500, a noté M. Choquette.</a:t>
            </a:r>
          </a:p>
          <a:p>
            <a:pPr marL="0" indent="0" eaLnBrk="1" hangingPunct="1">
              <a:buFontTx/>
              <a:buNone/>
            </a:pPr>
            <a:endParaRPr lang="fr-CA" sz="1800" dirty="0">
              <a:latin typeface="Arial" charset="0"/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defTabSz="4572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fld id="{8723DE0C-625E-7F46-850F-4282FC4E74D9}" type="slidenum">
              <a:rPr lang="en-CA" sz="1400" smtClean="0"/>
              <a:pPr>
                <a:defRPr/>
              </a:pPr>
              <a:t>1</a:t>
            </a:fld>
            <a:endParaRPr lang="en-CA" sz="1400" smtClean="0"/>
          </a:p>
        </p:txBody>
      </p:sp>
    </p:spTree>
    <p:extLst>
      <p:ext uri="{BB962C8B-B14F-4D97-AF65-F5344CB8AC3E}">
        <p14:creationId xmlns:p14="http://schemas.microsoft.com/office/powerpoint/2010/main" val="1862914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</TotalTime>
  <Words>43</Words>
  <Application>Microsoft Macintosh PowerPoint</Application>
  <PresentationFormat>Présentation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Noir</vt:lpstr>
      <vt:lpstr>Produits forestiers Résolu à Baie-Comeau - Les travailleurs ont une semaine pour choisir entre deux scénarios de coupes 28 septembre 2013 | La Presse canadienne | Actualités économiques  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Produits forestiers Résolu à Baie-Comeau - Les travailleurs ont une semaine pour choisir entre deux scénarios de coupes 28 septembre 2013 | La Presse canadienne | Actualités économiques  </dc:title>
  <dc:creator>Mélanie Dufour-Poirier</dc:creator>
  <cp:lastModifiedBy>Mélanie Dufour-Poirier</cp:lastModifiedBy>
  <cp:revision>2</cp:revision>
  <dcterms:created xsi:type="dcterms:W3CDTF">2014-10-06T18:25:48Z</dcterms:created>
  <dcterms:modified xsi:type="dcterms:W3CDTF">2014-10-06T18:27:05Z</dcterms:modified>
</cp:coreProperties>
</file>