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149F-002E-B948-A91F-1DE7474200EA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D4164-1AA0-C24A-849A-4E50287523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81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550D5C-A4D8-8049-9F1B-5D509FE96575}" type="slidenum">
              <a:rPr lang="fr-CA" sz="1200"/>
              <a:pPr eaLnBrk="1" hangingPunct="1"/>
              <a:t>1</a:t>
            </a:fld>
            <a:endParaRPr lang="fr-CA" sz="1200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5BB6D9-F9A1-EF4F-AFA3-14D296B43F73}" type="slidenum">
              <a:rPr lang="fr-CA" sz="1200"/>
              <a:pPr eaLnBrk="1" hangingPunct="1"/>
              <a:t>2</a:t>
            </a:fld>
            <a:endParaRPr lang="fr-CA" sz="1200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12E3-E93C-BF42-ABDA-1BCF4713EE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 © </a:t>
            </a:r>
            <a:r>
              <a:rPr lang="en-CA" err="1"/>
              <a:t>Dufour</a:t>
            </a:r>
            <a:r>
              <a:rPr lang="en-CA"/>
              <a:t>-Poirier </a:t>
            </a:r>
            <a:r>
              <a:rPr lang="en-CA" err="1"/>
              <a:t>Mélanie</a:t>
            </a:r>
            <a:r>
              <a:rPr lang="en-CA"/>
              <a:t>, 2014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44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15CF7-3CC2-274C-BEDC-7ECD844330B9}" type="datetimeFigureOut">
              <a:rPr lang="fr-FR" smtClean="0"/>
              <a:t>14-10-06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1F34-B242-0B4B-92F7-F0C83DDAA1C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latin typeface="Arial" charset="0"/>
                <a:ea typeface="+mj-ea"/>
                <a:cs typeface="+mj-cs"/>
              </a:rPr>
              <a:t>1</a:t>
            </a:r>
            <a:r>
              <a:rPr lang="fr-CA" sz="3200" b="1" dirty="0">
                <a:latin typeface="Arial" charset="0"/>
                <a:ea typeface="+mj-ea"/>
                <a:cs typeface="+mj-cs"/>
              </a:rPr>
              <a:t>.</a:t>
            </a:r>
            <a:r>
              <a:rPr lang="fr-CA" sz="3200" b="1" dirty="0" smtClean="0">
                <a:latin typeface="Arial" charset="0"/>
                <a:ea typeface="+mj-ea"/>
                <a:cs typeface="+mj-cs"/>
              </a:rPr>
              <a:t> Introduction</a:t>
            </a:r>
            <a:br>
              <a:rPr lang="fr-CA" sz="3200" b="1" dirty="0" smtClean="0">
                <a:latin typeface="Arial" charset="0"/>
                <a:ea typeface="+mj-ea"/>
                <a:cs typeface="+mj-cs"/>
              </a:rPr>
            </a:br>
            <a:r>
              <a:rPr lang="fr-CA" sz="3200" b="1" dirty="0" smtClean="0">
                <a:latin typeface="Arial" charset="0"/>
                <a:ea typeface="+mj-ea"/>
                <a:cs typeface="+mj-cs"/>
              </a:rPr>
              <a:t>Critères d’analyse des approches</a:t>
            </a:r>
            <a:r>
              <a:rPr lang="fr-CA" sz="3200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sz="3200" dirty="0" smtClean="0">
                <a:latin typeface="Arial" charset="0"/>
                <a:ea typeface="+mj-ea"/>
                <a:cs typeface="+mj-cs"/>
              </a:rPr>
            </a:br>
            <a:endParaRPr lang="fr-CA" sz="28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826375" cy="41148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en-CA" sz="2800" b="1">
                <a:latin typeface="Arial" charset="0"/>
              </a:rPr>
              <a:t>Origine disciplinaire</a:t>
            </a:r>
          </a:p>
          <a:p>
            <a:pPr marL="990600" lvl="1" indent="-533400">
              <a:buFont typeface="Wingdings" charset="0"/>
              <a:buChar char="è"/>
            </a:pPr>
            <a:r>
              <a:rPr lang="en-CA" sz="2400">
                <a:latin typeface="Arial" charset="0"/>
                <a:sym typeface="Wingdings" charset="0"/>
              </a:rPr>
              <a:t>Approche </a:t>
            </a:r>
            <a:r>
              <a:rPr lang="en-CA" sz="2400">
                <a:latin typeface="Arial" charset="0"/>
              </a:rPr>
              <a:t>vient de quelle(s) discipline(s) académique(s) ou scientifique(s)?</a:t>
            </a:r>
          </a:p>
          <a:p>
            <a:pPr marL="990600" lvl="1" indent="-533400">
              <a:buFont typeface="Wingdings" charset="0"/>
              <a:buNone/>
            </a:pPr>
            <a:endParaRPr lang="en-CA" sz="2400">
              <a:latin typeface="Arial" charset="0"/>
            </a:endParaRPr>
          </a:p>
          <a:p>
            <a:pPr marL="990600" lvl="1" indent="-533400">
              <a:buFont typeface="Wingdings" charset="0"/>
              <a:buNone/>
            </a:pPr>
            <a:endParaRPr lang="en-CA" sz="2400">
              <a:latin typeface="Arial" charset="0"/>
            </a:endParaRPr>
          </a:p>
        </p:txBody>
      </p:sp>
      <p:graphicFrame>
        <p:nvGraphicFramePr>
          <p:cNvPr id="191503" name="Group 15"/>
          <p:cNvGraphicFramePr>
            <a:graphicFrameLocks noGrp="1"/>
          </p:cNvGraphicFramePr>
          <p:nvPr>
            <p:ph sz="half" idx="2"/>
          </p:nvPr>
        </p:nvGraphicFramePr>
        <p:xfrm>
          <a:off x="611188" y="4005263"/>
          <a:ext cx="8064500" cy="1341646"/>
        </p:xfrm>
        <a:graphic>
          <a:graphicData uri="http://schemas.openxmlformats.org/drawingml/2006/table">
            <a:tbl>
              <a:tblPr/>
              <a:tblGrid>
                <a:gridCol w="4008437"/>
                <a:gridCol w="4056063"/>
              </a:tblGrid>
              <a:tr h="823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systémique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stratégique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0" name="Espace réservé du numéro de diapositive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C820CB-D136-E14A-A4DB-AD761B8F99B0}" type="slidenum">
              <a:rPr lang="en-CA" sz="1400"/>
              <a:pPr eaLnBrk="1" hangingPunct="1"/>
              <a:t>1</a:t>
            </a:fld>
            <a:endParaRPr lang="en-CA" sz="1400"/>
          </a:p>
        </p:txBody>
      </p:sp>
      <p:sp>
        <p:nvSpPr>
          <p:cNvPr id="9231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</p:spTree>
    <p:extLst>
      <p:ext uri="{BB962C8B-B14F-4D97-AF65-F5344CB8AC3E}">
        <p14:creationId xmlns:p14="http://schemas.microsoft.com/office/powerpoint/2010/main" val="222088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fr-CA" sz="2800" b="1">
                <a:latin typeface="Arial" charset="0"/>
              </a:rPr>
              <a:t>1. Introduction</a:t>
            </a:r>
            <a:br>
              <a:rPr lang="fr-CA" sz="2800" b="1">
                <a:latin typeface="Arial" charset="0"/>
              </a:rPr>
            </a:br>
            <a:r>
              <a:rPr lang="fr-CA" sz="2800" b="1">
                <a:latin typeface="Arial" charset="0"/>
              </a:rPr>
              <a:t>Critères d’analyse des approches </a:t>
            </a:r>
            <a:endParaRPr lang="fr-CA" sz="2800">
              <a:latin typeface="Arial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835150"/>
            <a:ext cx="7897812" cy="41148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fr-CA" sz="2800" b="1">
                <a:latin typeface="Arial" charset="0"/>
              </a:rPr>
              <a:t>Objet privilégié</a:t>
            </a:r>
            <a:endParaRPr lang="fr-CA" sz="2800">
              <a:latin typeface="Arial" charset="0"/>
            </a:endParaRPr>
          </a:p>
          <a:p>
            <a:pPr marL="866775" lvl="1" indent="-409575">
              <a:buFont typeface="Wingdings" charset="0"/>
              <a:buNone/>
            </a:pPr>
            <a:r>
              <a:rPr lang="fr-CA" sz="2400">
                <a:latin typeface="Arial" charset="0"/>
                <a:sym typeface="Wingdings" charset="0"/>
              </a:rPr>
              <a:t> Dans l’ensemble du champ, quel est l’objet d’études plus spécifique auquel s’intéresse l’approche? Quels sont les t</a:t>
            </a:r>
            <a:r>
              <a:rPr lang="fr-CA" sz="2400">
                <a:latin typeface="Arial" charset="0"/>
              </a:rPr>
              <a:t>hèmes particuliers  mis en vedette dans l’étude des RI avec cette approche?</a:t>
            </a:r>
            <a:endParaRPr lang="fr-CA" sz="1800">
              <a:latin typeface="Arial" charset="0"/>
            </a:endParaRPr>
          </a:p>
        </p:txBody>
      </p:sp>
      <p:graphicFrame>
        <p:nvGraphicFramePr>
          <p:cNvPr id="193540" name="Group 4"/>
          <p:cNvGraphicFramePr>
            <a:graphicFrameLocks noGrp="1"/>
          </p:cNvGraphicFramePr>
          <p:nvPr>
            <p:ph sz="half" idx="2"/>
          </p:nvPr>
        </p:nvGraphicFramePr>
        <p:xfrm>
          <a:off x="971550" y="4651375"/>
          <a:ext cx="7416800" cy="865188"/>
        </p:xfrm>
        <a:graphic>
          <a:graphicData uri="http://schemas.openxmlformats.org/drawingml/2006/table">
            <a:tbl>
              <a:tblPr/>
              <a:tblGrid>
                <a:gridCol w="2951163"/>
                <a:gridCol w="446563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systémique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stratégique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8" name="Espace réservé du numéro de diapositive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D349D5-1D1D-F34C-9B06-B8D9935D3D71}" type="slidenum">
              <a:rPr lang="en-CA" sz="1400"/>
              <a:pPr eaLnBrk="1" hangingPunct="1"/>
              <a:t>2</a:t>
            </a:fld>
            <a:endParaRPr lang="en-CA" sz="1400"/>
          </a:p>
        </p:txBody>
      </p:sp>
      <p:sp>
        <p:nvSpPr>
          <p:cNvPr id="11279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</p:spTree>
    <p:extLst>
      <p:ext uri="{BB962C8B-B14F-4D97-AF65-F5344CB8AC3E}">
        <p14:creationId xmlns:p14="http://schemas.microsoft.com/office/powerpoint/2010/main" val="180188003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0</TotalTime>
  <Words>91</Words>
  <Application>Microsoft Macintosh PowerPoint</Application>
  <PresentationFormat>Présentation à l'écran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Noir</vt:lpstr>
      <vt:lpstr>1. Introduction Critères d’analyse des approches </vt:lpstr>
      <vt:lpstr>1. Introduction Critères d’analyse des approches 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 Critères d’analyse des approches </dc:title>
  <dc:creator>Mélanie Dufour-Poirier</dc:creator>
  <cp:lastModifiedBy>Mélanie Dufour-Poirier</cp:lastModifiedBy>
  <cp:revision>1</cp:revision>
  <dcterms:created xsi:type="dcterms:W3CDTF">2014-10-06T18:17:30Z</dcterms:created>
  <dcterms:modified xsi:type="dcterms:W3CDTF">2014-10-06T18:17:55Z</dcterms:modified>
</cp:coreProperties>
</file>