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C8B9A-41D0-1A40-97A5-94DC74EF4B42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39AC-C471-DE48-932C-D8F8D9D9D9E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97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9889C1-71E2-2C44-A4BD-A20CBBC402E7}" type="slidenum">
              <a:rPr lang="fr-CA" sz="1200"/>
              <a:pPr eaLnBrk="1" hangingPunct="1"/>
              <a:t>1</a:t>
            </a:fld>
            <a:endParaRPr lang="fr-CA" sz="1200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 © </a:t>
            </a:r>
            <a:r>
              <a:rPr lang="en-CA" err="1"/>
              <a:t>Dufour</a:t>
            </a:r>
            <a:r>
              <a:rPr lang="en-CA"/>
              <a:t>-Poirier </a:t>
            </a:r>
            <a:r>
              <a:rPr lang="en-CA" err="1"/>
              <a:t>Mélanie</a:t>
            </a:r>
            <a:r>
              <a:rPr lang="en-CA"/>
              <a:t>,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8555F-3A92-8148-8C68-231B9A1EEFE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884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FBB0A-3805-6F45-889E-D1E568FAE53E}" type="datetimeFigureOut">
              <a:rPr lang="fr-FR" smtClean="0"/>
              <a:t>14-10-14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4096E-F19E-4548-BABB-1221659A8D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413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latin typeface="Arial" charset="0"/>
                <a:ea typeface="+mj-ea"/>
                <a:cs typeface="+mj-cs"/>
              </a:rPr>
              <a:t>1</a:t>
            </a:r>
            <a:r>
              <a:rPr lang="fr-CA" sz="3600" b="1" dirty="0" smtClean="0">
                <a:latin typeface="Arial" charset="0"/>
                <a:ea typeface="+mj-ea"/>
                <a:cs typeface="+mj-cs"/>
              </a:rPr>
              <a:t>. Identification des forces et des faiblesses de l’approche </a:t>
            </a:r>
            <a:endParaRPr lang="fr-CA" sz="3600" b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90688"/>
            <a:ext cx="7897813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CA" sz="2800">
                <a:latin typeface="Arial" charset="0"/>
                <a:sym typeface="Wingdings" charset="0"/>
              </a:rPr>
              <a:t> Quels sont les apports? Quelles sont ses «failles»? </a:t>
            </a:r>
            <a:r>
              <a:rPr lang="fr-CA" sz="2000">
                <a:latin typeface="Arial" charset="0"/>
                <a:sym typeface="Wingdings" charset="0"/>
              </a:rPr>
              <a:t>(</a:t>
            </a:r>
            <a:r>
              <a:rPr lang="fr-CA" sz="2000" u="sng">
                <a:latin typeface="Arial" charset="0"/>
                <a:sym typeface="Wingdings" charset="0"/>
              </a:rPr>
              <a:t>bien identifier/ distinguer vos critiques et celles d’autres auteurs</a:t>
            </a:r>
            <a:r>
              <a:rPr lang="fr-CA" sz="2000">
                <a:latin typeface="Arial" charset="0"/>
                <a:sym typeface="Wingdings" charset="0"/>
              </a:rPr>
              <a:t>)</a:t>
            </a:r>
          </a:p>
        </p:txBody>
      </p:sp>
      <p:graphicFrame>
        <p:nvGraphicFramePr>
          <p:cNvPr id="98386" name="Group 82"/>
          <p:cNvGraphicFramePr>
            <a:graphicFrameLocks noGrp="1"/>
          </p:cNvGraphicFramePr>
          <p:nvPr>
            <p:ph sz="half" idx="2"/>
          </p:nvPr>
        </p:nvGraphicFramePr>
        <p:xfrm>
          <a:off x="684213" y="3489325"/>
          <a:ext cx="7921624" cy="2243139"/>
        </p:xfrm>
        <a:graphic>
          <a:graphicData uri="http://schemas.openxmlformats.org/drawingml/2006/table">
            <a:tbl>
              <a:tblPr/>
              <a:tblGrid>
                <a:gridCol w="1800906"/>
                <a:gridCol w="2748002"/>
                <a:gridCol w="3372716"/>
              </a:tblGrid>
              <a:tr h="396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1" marR="91441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Forces</a:t>
                      </a:r>
                    </a:p>
                  </a:txBody>
                  <a:tcPr marL="91441" marR="91441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Faiblesses</a:t>
                      </a:r>
                    </a:p>
                  </a:txBody>
                  <a:tcPr marL="91441" marR="91441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 systémique</a:t>
                      </a:r>
                    </a:p>
                  </a:txBody>
                  <a:tcPr marL="91441" marR="91441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1" marR="91441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1" marR="91441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 stratégique</a:t>
                      </a:r>
                    </a:p>
                  </a:txBody>
                  <a:tcPr marL="91441" marR="91441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1" marR="91441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1" marR="91441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763838" y="6356350"/>
            <a:ext cx="38957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 et Jalette Patrice, 2014</a:t>
            </a:r>
          </a:p>
        </p:txBody>
      </p:sp>
      <p:sp>
        <p:nvSpPr>
          <p:cNvPr id="33813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EF350-B417-7A42-97BB-3F67BDC4986E}" type="slidenum">
              <a:rPr lang="en-CA" sz="1400"/>
              <a:pPr eaLnBrk="1" hangingPunct="1"/>
              <a:t>1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46597403"/>
      </p:ext>
    </p:extLst>
  </p:cSld>
  <p:clrMapOvr>
    <a:masterClrMapping/>
  </p:clrMapOvr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0</TotalTime>
  <Words>54</Words>
  <Application>Microsoft Macintosh PowerPoint</Application>
  <PresentationFormat>Présentation à l'écran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Noir</vt:lpstr>
      <vt:lpstr>1. Identification des forces et des faiblesses de l’approche 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Identification des forces et des faiblesses de l’approche </dc:title>
  <dc:creator>Mélanie Dufour-Poirier</dc:creator>
  <cp:lastModifiedBy>Mélanie Dufour-Poirier</cp:lastModifiedBy>
  <cp:revision>1</cp:revision>
  <dcterms:created xsi:type="dcterms:W3CDTF">2014-10-14T17:11:34Z</dcterms:created>
  <dcterms:modified xsi:type="dcterms:W3CDTF">2014-10-14T17:11:57Z</dcterms:modified>
</cp:coreProperties>
</file>