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0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10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3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98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8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8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82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3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8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00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2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D24D-012A-F849-BCF0-3201EA30F5FE}" type="datetimeFigureOut">
              <a:rPr lang="fr-FR" smtClean="0"/>
              <a:t>2012-02-14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F154-16C3-7448-834B-10811A6FC7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79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4779"/>
            <a:ext cx="9144000" cy="33814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6844" y="1963615"/>
            <a:ext cx="5451231" cy="19225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3170" y="1937240"/>
            <a:ext cx="5451231" cy="463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tx1"/>
                </a:solidFill>
                <a:latin typeface="Times"/>
                <a:cs typeface="Times"/>
              </a:rPr>
              <a:t>Bienvenue au cours de soins pharmaceutiques – Cardiologie 1</a:t>
            </a:r>
            <a:endParaRPr lang="fr-FR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538" y="2243992"/>
            <a:ext cx="1484924" cy="266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rgbClr val="000000"/>
                </a:solidFill>
                <a:cs typeface="Times"/>
              </a:rPr>
              <a:t>1. Troubles de tension artérielle</a:t>
            </a:r>
            <a:endParaRPr lang="fr-FR" sz="8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3" y="2513620"/>
            <a:ext cx="1484924" cy="266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rgbClr val="000000"/>
                </a:solidFill>
                <a:cs typeface="Times"/>
              </a:rPr>
              <a:t>2. </a:t>
            </a:r>
            <a:r>
              <a:rPr lang="fr-FR" sz="800" dirty="0" err="1" smtClean="0">
                <a:solidFill>
                  <a:srgbClr val="000000"/>
                </a:solidFill>
                <a:cs typeface="Times"/>
              </a:rPr>
              <a:t>Dysplidémies</a:t>
            </a:r>
            <a:r>
              <a:rPr lang="fr-FR" sz="800" dirty="0" smtClean="0">
                <a:solidFill>
                  <a:srgbClr val="000000"/>
                </a:solidFill>
                <a:cs typeface="Times"/>
              </a:rPr>
              <a:t> et syndrome métabolique</a:t>
            </a:r>
            <a:endParaRPr lang="fr-FR" sz="8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3" y="2777383"/>
            <a:ext cx="1484924" cy="266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rgbClr val="000000"/>
                </a:solidFill>
                <a:cs typeface="Times"/>
              </a:rPr>
              <a:t>3. Maladie coronarienne</a:t>
            </a:r>
            <a:endParaRPr lang="fr-FR" sz="8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3" y="3041145"/>
            <a:ext cx="148492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rgbClr val="000000"/>
                </a:solidFill>
                <a:cs typeface="Times"/>
              </a:rPr>
              <a:t>Synthèse et conclusion</a:t>
            </a:r>
            <a:endParaRPr lang="fr-FR" sz="8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65571" y="539890"/>
            <a:ext cx="4062044" cy="4965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>
                <a:solidFill>
                  <a:srgbClr val="953735"/>
                </a:solidFill>
                <a:latin typeface="Times"/>
                <a:cs typeface="Times"/>
              </a:rPr>
              <a:t>PHA 6150</a:t>
            </a:r>
          </a:p>
          <a:p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latin typeface="Times"/>
                <a:cs typeface="Times"/>
              </a:rPr>
              <a:t>Soins pharmaceutiques – Cardiologie 1</a:t>
            </a:r>
          </a:p>
          <a:p>
            <a:r>
              <a:rPr lang="fr-FR" sz="1050" dirty="0" smtClean="0">
                <a:solidFill>
                  <a:srgbClr val="000000"/>
                </a:solidFill>
                <a:latin typeface="Times"/>
                <a:cs typeface="Times"/>
              </a:rPr>
              <a:t>                       </a:t>
            </a:r>
            <a:r>
              <a:rPr lang="fr-FR" sz="800" dirty="0" smtClean="0">
                <a:solidFill>
                  <a:srgbClr val="000000"/>
                </a:solidFill>
                <a:latin typeface="Times"/>
                <a:cs typeface="Times"/>
              </a:rPr>
              <a:t>Sous la direction de Chantal </a:t>
            </a:r>
            <a:r>
              <a:rPr lang="fr-FR" sz="800" dirty="0" err="1" smtClean="0">
                <a:solidFill>
                  <a:srgbClr val="000000"/>
                </a:solidFill>
                <a:latin typeface="Times"/>
                <a:cs typeface="Times"/>
              </a:rPr>
              <a:t>Pharand</a:t>
            </a:r>
            <a:r>
              <a:rPr lang="fr-FR" sz="800" dirty="0" smtClean="0">
                <a:solidFill>
                  <a:srgbClr val="000000"/>
                </a:solidFill>
                <a:latin typeface="Times"/>
                <a:cs typeface="Times"/>
              </a:rPr>
              <a:t>, </a:t>
            </a:r>
            <a:r>
              <a:rPr lang="fr-FR" sz="800" dirty="0" err="1" smtClean="0">
                <a:solidFill>
                  <a:srgbClr val="000000"/>
                </a:solidFill>
                <a:latin typeface="Times"/>
                <a:cs typeface="Times"/>
              </a:rPr>
              <a:t>Ph.D</a:t>
            </a:r>
            <a:r>
              <a:rPr lang="fr-FR" sz="9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fr-FR" sz="9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3332" y="1524324"/>
            <a:ext cx="905935" cy="1520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FAQ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144282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</Words>
  <Application>Microsoft Macintosh PowerPoint</Application>
  <PresentationFormat>Présentation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Champoux</dc:creator>
  <cp:lastModifiedBy>Valerie Champoux</cp:lastModifiedBy>
  <cp:revision>3</cp:revision>
  <dcterms:created xsi:type="dcterms:W3CDTF">2012-02-14T19:45:40Z</dcterms:created>
  <dcterms:modified xsi:type="dcterms:W3CDTF">2012-02-14T20:11:15Z</dcterms:modified>
</cp:coreProperties>
</file>