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15DF9-1E74-4B03-8A43-8761986B1EAE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A145C-BE7A-423A-840E-310AB9E52EA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Denis</a:t>
            </a:r>
          </a:p>
          <a:p>
            <a:r>
              <a:rPr lang="fr-CA" dirty="0" smtClean="0"/>
              <a:t>5 à 10 min</a:t>
            </a:r>
          </a:p>
          <a:p>
            <a:r>
              <a:rPr lang="fr-CA" dirty="0" smtClean="0"/>
              <a:t>Mentionner</a:t>
            </a:r>
            <a:r>
              <a:rPr lang="fr-CA" baseline="0" dirty="0" smtClean="0"/>
              <a:t> les annexes 5 et 6 du document produit par la FESP de juillet 2012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18C90-0E8B-43BE-837D-E65C58BBB66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2BE9C-7033-4BB9-9070-7224BCA27AA1}" type="datetimeFigureOut">
              <a:rPr lang="fr-FR" smtClean="0"/>
              <a:t>16/11/2012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3F3E-7292-4B69-9625-83B32154DFD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9512" y="1129643"/>
          <a:ext cx="8712968" cy="5202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0031"/>
                <a:gridCol w="5332937"/>
              </a:tblGrid>
              <a:tr h="823701"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 smtClean="0">
                          <a:solidFill>
                            <a:srgbClr val="002060"/>
                          </a:solidFill>
                        </a:rPr>
                        <a:t>L’art de se donner des référents </a:t>
                      </a:r>
                      <a:endParaRPr lang="fr-CA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Répertoire de connaissances et repères théoriques</a:t>
                      </a:r>
                    </a:p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Vocabulaire spécifique à définir</a:t>
                      </a:r>
                    </a:p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Porter attention aux contre</a:t>
                      </a:r>
                      <a:r>
                        <a:rPr lang="fr-CA" sz="1800" b="0" baseline="0" dirty="0" smtClean="0">
                          <a:solidFill>
                            <a:schemeClr val="bg1"/>
                          </a:solidFill>
                        </a:rPr>
                        <a:t>-arguments</a:t>
                      </a:r>
                      <a:endParaRPr lang="fr-CA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823701"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 smtClean="0">
                          <a:solidFill>
                            <a:srgbClr val="002060"/>
                          </a:solidFill>
                        </a:rPr>
                        <a:t>Le pouvoir de la métacognition </a:t>
                      </a:r>
                      <a:endParaRPr lang="fr-CA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Influencer positivement </a:t>
                      </a:r>
                      <a:r>
                        <a:rPr lang="fr-CA" sz="1800" b="0" baseline="0" dirty="0" smtClean="0">
                          <a:solidFill>
                            <a:schemeClr val="bg1"/>
                          </a:solidFill>
                        </a:rPr>
                        <a:t> votre </a:t>
                      </a:r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analyse</a:t>
                      </a:r>
                    </a:p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Commenter, comparer, catégoriser …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45254">
                <a:tc>
                  <a:txBody>
                    <a:bodyPr/>
                    <a:lstStyle/>
                    <a:p>
                      <a:pPr algn="ctr"/>
                      <a:endParaRPr lang="fr-CA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CA" sz="2000" b="1" dirty="0" smtClean="0">
                          <a:solidFill>
                            <a:srgbClr val="002060"/>
                          </a:solidFill>
                        </a:rPr>
                        <a:t>La force des</a:t>
                      </a:r>
                      <a:r>
                        <a:rPr lang="fr-CA" sz="2000" b="1" baseline="0" dirty="0" smtClean="0">
                          <a:solidFill>
                            <a:srgbClr val="002060"/>
                          </a:solidFill>
                        </a:rPr>
                        <a:t> liens</a:t>
                      </a:r>
                      <a:r>
                        <a:rPr lang="fr-CA" sz="20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fr-CA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Critiquer et extrapoler (créativité)</a:t>
                      </a:r>
                    </a:p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Faire des liens à partir de vos observations , recherches et expérimentations</a:t>
                      </a:r>
                      <a:r>
                        <a:rPr lang="fr-CA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et les relier à</a:t>
                      </a:r>
                      <a:r>
                        <a:rPr lang="fr-CA" sz="1800" b="0" baseline="0" dirty="0" smtClean="0">
                          <a:solidFill>
                            <a:schemeClr val="bg1"/>
                          </a:solidFill>
                        </a:rPr>
                        <a:t> la théorie</a:t>
                      </a:r>
                      <a:endParaRPr lang="fr-CA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812696"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 smtClean="0">
                          <a:solidFill>
                            <a:srgbClr val="002060"/>
                          </a:solidFill>
                        </a:rPr>
                        <a:t>L’aller-retour entre complexité</a:t>
                      </a:r>
                      <a:r>
                        <a:rPr lang="fr-CA" sz="2000" b="1" baseline="0" dirty="0" smtClean="0">
                          <a:solidFill>
                            <a:srgbClr val="002060"/>
                          </a:solidFill>
                        </a:rPr>
                        <a:t> et simplicité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b="0" baseline="0" dirty="0" smtClean="0">
                          <a:solidFill>
                            <a:schemeClr val="bg1"/>
                          </a:solidFill>
                        </a:rPr>
                        <a:t>Organiser et réorganiser vos connaissances dans des schémas synthèses  ou des plans</a:t>
                      </a:r>
                      <a:endParaRPr lang="fr-CA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372835"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 smtClean="0">
                          <a:solidFill>
                            <a:srgbClr val="002060"/>
                          </a:solidFill>
                        </a:rPr>
                        <a:t>Le temps de vérifier </a:t>
                      </a:r>
                    </a:p>
                    <a:p>
                      <a:pPr algn="ctr"/>
                      <a:endParaRPr lang="fr-CA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fr-CA" sz="2000" b="1" dirty="0" smtClean="0">
                          <a:solidFill>
                            <a:srgbClr val="002060"/>
                          </a:solidFill>
                        </a:rPr>
                        <a:t>Le</a:t>
                      </a:r>
                      <a:r>
                        <a:rPr lang="fr-CA" sz="2000" b="1" baseline="0" dirty="0" smtClean="0">
                          <a:solidFill>
                            <a:srgbClr val="002060"/>
                          </a:solidFill>
                        </a:rPr>
                        <a:t> c</a:t>
                      </a:r>
                      <a:r>
                        <a:rPr lang="fr-CA" sz="2000" b="1" dirty="0" smtClean="0">
                          <a:solidFill>
                            <a:srgbClr val="002060"/>
                          </a:solidFill>
                        </a:rPr>
                        <a:t>ontenant</a:t>
                      </a:r>
                      <a:r>
                        <a:rPr lang="fr-CA" sz="2000" b="1" baseline="0" dirty="0" smtClean="0">
                          <a:solidFill>
                            <a:srgbClr val="002060"/>
                          </a:solidFill>
                        </a:rPr>
                        <a:t> est aussi important que le </a:t>
                      </a:r>
                      <a:r>
                        <a:rPr lang="fr-CA" sz="2000" b="1" dirty="0" smtClean="0">
                          <a:solidFill>
                            <a:srgbClr val="002060"/>
                          </a:solidFill>
                        </a:rPr>
                        <a:t>contenu</a:t>
                      </a:r>
                      <a:endParaRPr lang="fr-CA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Définir</a:t>
                      </a:r>
                      <a:r>
                        <a:rPr lang="fr-CA" sz="1800" b="0" baseline="0" dirty="0" smtClean="0">
                          <a:solidFill>
                            <a:schemeClr val="bg1"/>
                          </a:solidFill>
                        </a:rPr>
                        <a:t> une structure d’écriture et en faire un canevas – favorise la cohérence du texte</a:t>
                      </a:r>
                      <a:endParaRPr lang="fr-CA" sz="1800" b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Utiliser des connecteurs appropriés et variés</a:t>
                      </a:r>
                    </a:p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Éviter la complexité syntaxique</a:t>
                      </a:r>
                    </a:p>
                    <a:p>
                      <a:r>
                        <a:rPr lang="fr-CA" sz="1800" b="0" dirty="0" smtClean="0">
                          <a:solidFill>
                            <a:schemeClr val="bg1"/>
                          </a:solidFill>
                        </a:rPr>
                        <a:t>Consacrer</a:t>
                      </a:r>
                      <a:r>
                        <a:rPr lang="fr-CA" sz="1800" b="0" baseline="0" dirty="0" smtClean="0">
                          <a:solidFill>
                            <a:schemeClr val="bg1"/>
                          </a:solidFill>
                        </a:rPr>
                        <a:t> des périodes à la vérification grammaticale , orthographique et syntaxique</a:t>
                      </a:r>
                      <a:endParaRPr lang="fr-CA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>
            <p:custDataLst>
              <p:tags r:id="rId2"/>
            </p:custDataLst>
          </p:nvPr>
        </p:nvSpPr>
        <p:spPr>
          <a:xfrm>
            <a:off x="467544" y="11663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/>
              <a:t>Développer un discours écrit  original </a:t>
            </a:r>
          </a:p>
          <a:p>
            <a:pPr algn="ctr"/>
            <a:r>
              <a:rPr lang="fr-CA" sz="2800" b="1" dirty="0" smtClean="0"/>
              <a:t>en accord avec la théorie et les conventions</a:t>
            </a:r>
            <a:endParaRPr lang="fr-FR" sz="2800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Affichage à l'écran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Universite de Montreal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cotedeni</dc:creator>
  <cp:lastModifiedBy>cotedeni</cp:lastModifiedBy>
  <cp:revision>1</cp:revision>
  <dcterms:created xsi:type="dcterms:W3CDTF">2012-11-16T18:22:21Z</dcterms:created>
  <dcterms:modified xsi:type="dcterms:W3CDTF">2012-11-16T18:22:54Z</dcterms:modified>
</cp:coreProperties>
</file>