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6BDF56-F809-4A0A-970E-7AF7216E57B0}" type="datetimeFigureOut">
              <a:rPr lang="fr-CA" smtClean="0"/>
              <a:t>2014-03-22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495BED-B9CC-4346-87A5-1AEB0A43A28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77788" y="836712"/>
            <a:ext cx="7772400" cy="1470025"/>
          </a:xfrm>
        </p:spPr>
        <p:txBody>
          <a:bodyPr/>
          <a:lstStyle/>
          <a:p>
            <a:pPr algn="ctr"/>
            <a:r>
              <a:rPr lang="fr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Efficacité</a:t>
            </a: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magie-mots.com/photos/Lexibook/52_lexibook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258" y="2992760"/>
            <a:ext cx="5112568" cy="344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591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/>
              <a:t> </a:t>
            </a:r>
            <a:r>
              <a:rPr lang="fr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l’enseignement</a:t>
            </a: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Pratique pour l’enseignante lors d’un exercice :</a:t>
            </a:r>
          </a:p>
          <a:p>
            <a:pPr lvl="1"/>
            <a:r>
              <a:rPr lang="fr-CA" dirty="0" smtClean="0"/>
              <a:t>Trouvez l’écriture d’un mot rapidement.</a:t>
            </a:r>
          </a:p>
          <a:p>
            <a:pPr lvl="1"/>
            <a:r>
              <a:rPr lang="fr-CA" dirty="0" smtClean="0"/>
              <a:t>Trouvez la définition d’un mot rapidement.</a:t>
            </a:r>
          </a:p>
          <a:p>
            <a:pPr lvl="1"/>
            <a:r>
              <a:rPr lang="fr-CA" dirty="0" smtClean="0"/>
              <a:t>Donnez une réponse (rétroaction) rapidement à l’élève.</a:t>
            </a:r>
          </a:p>
          <a:p>
            <a:pPr marL="457200" lvl="1" indent="0">
              <a:buNone/>
            </a:pPr>
            <a:endParaRPr lang="fr-CA" dirty="0" smtClean="0"/>
          </a:p>
          <a:p>
            <a:r>
              <a:rPr lang="fr-CA" dirty="0" smtClean="0"/>
              <a:t>Pratique pour l’élève lors d’un exercice :</a:t>
            </a:r>
          </a:p>
          <a:p>
            <a:pPr lvl="1"/>
            <a:r>
              <a:rPr lang="fr-CA" dirty="0" smtClean="0"/>
              <a:t>Allez voir la définition s’il ne comprend pas un mot.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71892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Pour l’apprentissage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Pratique pour l’élève : </a:t>
            </a:r>
          </a:p>
          <a:p>
            <a:pPr lvl="1"/>
            <a:r>
              <a:rPr lang="fr-CA" dirty="0" smtClean="0"/>
              <a:t>Plus facile pour les élèves en difficulté (par exemple : la dyslexie, etc.) puisqu'ils peuvent écrire le mot au son et avoir la bonne correction. </a:t>
            </a:r>
          </a:p>
          <a:p>
            <a:pPr lvl="2"/>
            <a:r>
              <a:rPr lang="fr-CA" dirty="0" smtClean="0"/>
              <a:t>Le </a:t>
            </a:r>
            <a:r>
              <a:rPr lang="fr-CA" dirty="0" err="1" smtClean="0"/>
              <a:t>Lexibook</a:t>
            </a:r>
            <a:r>
              <a:rPr lang="fr-CA" dirty="0" smtClean="0"/>
              <a:t> donne un à quatre choix de mot bien écrit lorsque tu écris un mot mal orthographié. </a:t>
            </a:r>
          </a:p>
          <a:p>
            <a:pPr lvl="1"/>
            <a:r>
              <a:rPr lang="fr-CA" dirty="0" smtClean="0"/>
              <a:t>Plus facile pour l’élève en difficulté de trouver les mots dans le </a:t>
            </a:r>
            <a:r>
              <a:rPr lang="fr-CA" dirty="0" err="1" smtClean="0"/>
              <a:t>Lexibook</a:t>
            </a:r>
            <a:r>
              <a:rPr lang="fr-CA" dirty="0" smtClean="0"/>
              <a:t> que dans le dictionnaire.</a:t>
            </a:r>
          </a:p>
          <a:p>
            <a:pPr marL="45720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51590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Pour l’évaluation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Seulement les élèves ayant un PI (plan d’intervention) qui peuvent se servir du </a:t>
            </a:r>
            <a:r>
              <a:rPr lang="fr-CA" dirty="0" err="1" smtClean="0"/>
              <a:t>Lexibook</a:t>
            </a:r>
            <a:r>
              <a:rPr lang="fr-CA" dirty="0" smtClean="0"/>
              <a:t>, lors des examens.</a:t>
            </a:r>
          </a:p>
          <a:p>
            <a:r>
              <a:rPr lang="fr-CA" dirty="0" smtClean="0"/>
              <a:t>Facilite la recherche des mots. Donc, il y a moins de perte de temps pour l’élève en difficulté.</a:t>
            </a:r>
          </a:p>
          <a:p>
            <a:r>
              <a:rPr lang="fr-CA" dirty="0" smtClean="0"/>
              <a:t>On retrouve les mots du dictionnaire, mais aussi des verbes.</a:t>
            </a:r>
          </a:p>
          <a:p>
            <a:r>
              <a:rPr lang="fr-CA" dirty="0" smtClean="0"/>
              <a:t>Le </a:t>
            </a:r>
            <a:r>
              <a:rPr lang="fr-CA" dirty="0" err="1" smtClean="0"/>
              <a:t>Lexibook</a:t>
            </a:r>
            <a:r>
              <a:rPr lang="fr-CA" dirty="0" smtClean="0"/>
              <a:t> est plus motivant pour l’élève en difficulté, lors des évaluations.</a:t>
            </a:r>
          </a:p>
          <a:p>
            <a:pPr marL="0" indent="0">
              <a:buNone/>
            </a:pPr>
            <a:endParaRPr lang="fr-CA" dirty="0" smtClean="0"/>
          </a:p>
          <a:p>
            <a:pPr algn="ctr"/>
            <a:r>
              <a:rPr lang="fr-CA" sz="2200" dirty="0" smtClean="0"/>
              <a:t>Matériel assez complet pour aider l’élève en difficulté!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533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TC102455596[[fn=Printemps]]</Template>
  <TotalTime>63</TotalTime>
  <Words>94</Words>
  <Application>Microsoft Office PowerPoint</Application>
  <PresentationFormat>Affichage à l'écran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Spring</vt:lpstr>
      <vt:lpstr>Efficacité</vt:lpstr>
      <vt:lpstr> Pour l’enseignement</vt:lpstr>
      <vt:lpstr>Pour l’apprentissage</vt:lpstr>
      <vt:lpstr>Pour l’évaluation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Efficacité</dc:title>
  <dc:creator>annie-pier</dc:creator>
  <cp:lastModifiedBy>annie-pier</cp:lastModifiedBy>
  <cp:revision>8</cp:revision>
  <dcterms:created xsi:type="dcterms:W3CDTF">2014-03-21T19:00:28Z</dcterms:created>
  <dcterms:modified xsi:type="dcterms:W3CDTF">2014-03-22T14:41:09Z</dcterms:modified>
</cp:coreProperties>
</file>